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4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348880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28184" y="5805264"/>
            <a:ext cx="2728392" cy="720080"/>
          </a:xfrm>
        </p:spPr>
        <p:txBody>
          <a:bodyPr>
            <a:normAutofit/>
          </a:bodyPr>
          <a:lstStyle>
            <a:lvl1pPr marL="0" indent="0" algn="l">
              <a:buNone/>
              <a:defRPr sz="14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Phone: 914-363-0574</a:t>
            </a:r>
          </a:p>
          <a:p>
            <a:r>
              <a:rPr lang="en-US" dirty="0" smtClean="0"/>
              <a:t>Email:  info@sonitec.tv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24540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543B-A9DA-46AE-AF3A-E75538B97212}" type="datetimeFigureOut">
              <a:rPr lang="en-IN" smtClean="0"/>
              <a:pPr/>
              <a:t>25-04-2015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FB57-8643-4791-A4A0-DAA2A366AC0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9244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543B-A9DA-46AE-AF3A-E75538B97212}" type="datetimeFigureOut">
              <a:rPr lang="en-IN" smtClean="0"/>
              <a:pPr/>
              <a:t>25-04-2015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FB57-8643-4791-A4A0-DAA2A366AC0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9640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7920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194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198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6832"/>
            <a:ext cx="7772400" cy="403244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574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592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543B-A9DA-46AE-AF3A-E75538B97212}" type="datetimeFigureOut">
              <a:rPr lang="en-IN" smtClean="0"/>
              <a:pPr/>
              <a:t>25-04-2015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FB57-8643-4791-A4A0-DAA2A366AC0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155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212976"/>
            <a:ext cx="8229600" cy="136815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008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543B-A9DA-46AE-AF3A-E75538B97212}" type="datetimeFigureOut">
              <a:rPr lang="en-IN" smtClean="0"/>
              <a:pPr/>
              <a:t>25-04-2015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FB57-8643-4791-A4A0-DAA2A366AC0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5620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543B-A9DA-46AE-AF3A-E75538B97212}" type="datetimeFigureOut">
              <a:rPr lang="en-IN" smtClean="0"/>
              <a:pPr/>
              <a:t>25-04-2015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FB57-8643-4791-A4A0-DAA2A366AC0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32856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543B-A9DA-46AE-AF3A-E75538B97212}" type="datetimeFigureOut">
              <a:rPr lang="en-IN" smtClean="0"/>
              <a:pPr/>
              <a:t>25-04-2015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FB57-8643-4791-A4A0-DAA2A366AC0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30730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8543B-A9DA-46AE-AF3A-E75538B97212}" type="datetimeFigureOut">
              <a:rPr lang="en-IN" smtClean="0"/>
              <a:pPr/>
              <a:t>25-04-2015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8FB57-8643-4791-A4A0-DAA2A366AC0E}" type="slidenum">
              <a:rPr lang="en-IN" smtClean="0"/>
              <a:pPr/>
              <a:t>‹#›</a:t>
            </a:fld>
            <a:endParaRPr lang="en-IN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05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sonitec.tv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entralsonitec.com/residential-security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entralsonitec.com/central-station-servic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entralsonitec.com/" TargetMode="External"/><Relationship Id="rId2" Type="http://schemas.openxmlformats.org/officeDocument/2006/relationships/hyperlink" Target="mailto:info@sonitec.tv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en-IN" dirty="0"/>
              <a:t>Residential Security System Services </a:t>
            </a:r>
            <a:r>
              <a:rPr lang="en-IN" dirty="0" smtClean="0"/>
              <a:t>in Westchester, NY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8224" y="5949280"/>
            <a:ext cx="2440360" cy="648072"/>
          </a:xfrm>
        </p:spPr>
        <p:txBody>
          <a:bodyPr/>
          <a:lstStyle/>
          <a:p>
            <a:r>
              <a:rPr lang="en-US" dirty="0"/>
              <a:t>Phone: </a:t>
            </a:r>
            <a:r>
              <a:rPr lang="en-US" b="0" dirty="0" smtClean="0"/>
              <a:t>914-363-0574</a:t>
            </a:r>
          </a:p>
          <a:p>
            <a:r>
              <a:rPr lang="en-US" dirty="0"/>
              <a:t>Email: </a:t>
            </a:r>
            <a:r>
              <a:rPr lang="en-US" b="0" dirty="0" smtClean="0">
                <a:hlinkClick r:id="rId2"/>
              </a:rPr>
              <a:t>info@sonitec.tv</a:t>
            </a:r>
            <a:endParaRPr lang="en-US" b="0" dirty="0" smtClean="0"/>
          </a:p>
          <a:p>
            <a:endParaRPr lang="en-IN" b="0" dirty="0"/>
          </a:p>
        </p:txBody>
      </p:sp>
    </p:spTree>
    <p:extLst>
      <p:ext uri="{BB962C8B-B14F-4D97-AF65-F5344CB8AC3E}">
        <p14:creationId xmlns:p14="http://schemas.microsoft.com/office/powerpoint/2010/main" val="1884183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14400" y="1219200"/>
            <a:ext cx="7772400" cy="4044279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N" sz="2400" dirty="0">
                <a:solidFill>
                  <a:schemeClr val="tx1"/>
                </a:solidFill>
              </a:rPr>
              <a:t>As thefts have been increasing, </a:t>
            </a:r>
            <a:r>
              <a:rPr lang="en-IN" sz="2400" b="1" dirty="0">
                <a:solidFill>
                  <a:schemeClr val="tx1"/>
                </a:solidFill>
              </a:rPr>
              <a:t>residential security </a:t>
            </a:r>
            <a:r>
              <a:rPr lang="en-IN" sz="2400" dirty="0">
                <a:solidFill>
                  <a:schemeClr val="tx1"/>
                </a:solidFill>
              </a:rPr>
              <a:t>is very important </a:t>
            </a:r>
            <a:r>
              <a:rPr lang="en-IN" sz="24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/>
            <a:endParaRPr lang="en-IN" sz="2400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N" sz="2400" dirty="0">
                <a:solidFill>
                  <a:schemeClr val="tx1"/>
                </a:solidFill>
              </a:rPr>
              <a:t>At home, you need to make sure that all doors are secured with </a:t>
            </a:r>
            <a:r>
              <a:rPr lang="en-IN" sz="2400" dirty="0" smtClean="0">
                <a:solidFill>
                  <a:schemeClr val="tx1"/>
                </a:solidFill>
              </a:rPr>
              <a:t>high </a:t>
            </a:r>
            <a:r>
              <a:rPr lang="en-IN" sz="2400" dirty="0">
                <a:solidFill>
                  <a:schemeClr val="tx1"/>
                </a:solidFill>
              </a:rPr>
              <a:t>s</a:t>
            </a:r>
            <a:r>
              <a:rPr lang="en-IN" sz="2400" dirty="0" smtClean="0">
                <a:solidFill>
                  <a:schemeClr val="tx1"/>
                </a:solidFill>
              </a:rPr>
              <a:t>ecurity </a:t>
            </a:r>
            <a:r>
              <a:rPr lang="en-IN" sz="2400" dirty="0">
                <a:solidFill>
                  <a:schemeClr val="tx1"/>
                </a:solidFill>
              </a:rPr>
              <a:t>locks</a:t>
            </a:r>
            <a:r>
              <a:rPr lang="en-IN" sz="24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/>
            <a:endParaRPr lang="en-IN" sz="2400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For </a:t>
            </a:r>
            <a:r>
              <a:rPr lang="en-IN" sz="2400" dirty="0">
                <a:solidFill>
                  <a:schemeClr val="tx1"/>
                </a:solidFill>
              </a:rPr>
              <a:t>the best possible security against break-ins, a quality burglar alarm is a deterrent to all</a:t>
            </a:r>
            <a:r>
              <a:rPr lang="en-IN" sz="2400" dirty="0" smtClean="0">
                <a:solidFill>
                  <a:schemeClr val="tx1"/>
                </a:solidFill>
              </a:rPr>
              <a:t>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82662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95456" cy="10172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Security System Installers in Westchester and Rockland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b="1" dirty="0" smtClean="0"/>
              <a:t>Sonitec  Fire, Security &amp; Video </a:t>
            </a:r>
            <a:r>
              <a:rPr lang="en-US" sz="2400" dirty="0" smtClean="0"/>
              <a:t>has been providing </a:t>
            </a:r>
            <a:r>
              <a:rPr lang="en-US" sz="2400" dirty="0" smtClean="0">
                <a:hlinkClick r:id="rId2"/>
              </a:rPr>
              <a:t>residential security system services</a:t>
            </a:r>
            <a:r>
              <a:rPr lang="en-US" sz="2400" dirty="0" smtClean="0"/>
              <a:t> for over 40 years.</a:t>
            </a:r>
            <a:endParaRPr lang="en-IN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Sonitec  Fire , Security &amp; Video offers a full-range of state-of- the-art equipment, technology and services to protect your business and home.</a:t>
            </a:r>
          </a:p>
          <a:p>
            <a:endParaRPr lang="en-US" sz="2400" dirty="0" smtClean="0"/>
          </a:p>
          <a:p>
            <a:r>
              <a:rPr lang="en-US" sz="2400" dirty="0" smtClean="0"/>
              <a:t>Our service locations include Westchester and Bronx counties.</a:t>
            </a:r>
            <a:endParaRPr lang="en-IN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Tips for Residential Security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 smtClean="0"/>
              <a:t>Install peepholes in exterior doors so you can see who comes to your door.</a:t>
            </a:r>
          </a:p>
          <a:p>
            <a:r>
              <a:rPr lang="en-IN" sz="2400" dirty="0"/>
              <a:t>Set up security lighting around the outside of your home, especially at side and rear doors and windows. Floodlights, which offer the brightest lighting, are the best deterrent to prowlers</a:t>
            </a:r>
            <a:r>
              <a:rPr lang="en-IN" sz="2400" dirty="0" smtClean="0"/>
              <a:t>.</a:t>
            </a:r>
          </a:p>
          <a:p>
            <a:r>
              <a:rPr lang="en-IN" sz="2400" dirty="0"/>
              <a:t>Prune tree limbs away from your home to avoid easy access to upstairs windows</a:t>
            </a:r>
            <a:r>
              <a:rPr lang="en-IN" sz="2400" dirty="0" smtClean="0"/>
              <a:t>.</a:t>
            </a:r>
          </a:p>
          <a:p>
            <a:r>
              <a:rPr lang="en-IN" sz="2400" dirty="0"/>
              <a:t>Never </a:t>
            </a:r>
            <a:r>
              <a:rPr lang="en-IN" sz="2400" dirty="0" smtClean="0"/>
              <a:t>leave </a:t>
            </a:r>
            <a:r>
              <a:rPr lang="en-IN" sz="2400" dirty="0"/>
              <a:t>a spare key outside your home. Most hiding places are obvious to intruders.</a:t>
            </a:r>
          </a:p>
        </p:txBody>
      </p:sp>
    </p:spTree>
    <p:extLst>
      <p:ext uri="{BB962C8B-B14F-4D97-AF65-F5344CB8AC3E}">
        <p14:creationId xmlns:p14="http://schemas.microsoft.com/office/powerpoint/2010/main" val="1661118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Tips for Residential Security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093915"/>
          </a:xfrm>
        </p:spPr>
        <p:txBody>
          <a:bodyPr>
            <a:normAutofit/>
          </a:bodyPr>
          <a:lstStyle/>
          <a:p>
            <a:r>
              <a:rPr lang="en-IN" sz="2400" dirty="0"/>
              <a:t>Make sure that all personal belongings such as barbecues and sports equipment are stored inside your house or garage when not in use</a:t>
            </a:r>
            <a:r>
              <a:rPr lang="en-IN" sz="2400" dirty="0" smtClean="0"/>
              <a:t>.</a:t>
            </a:r>
          </a:p>
          <a:p>
            <a:endParaRPr lang="en-IN" sz="2400" dirty="0" smtClean="0"/>
          </a:p>
          <a:p>
            <a:r>
              <a:rPr lang="en-IN" sz="2400" dirty="0"/>
              <a:t>If you go away for a few days, stop your mail and newspaper </a:t>
            </a:r>
            <a:r>
              <a:rPr lang="en-IN" sz="2400" dirty="0" smtClean="0"/>
              <a:t>delivery. </a:t>
            </a:r>
            <a:r>
              <a:rPr lang="en-IN" sz="2400" dirty="0"/>
              <a:t>Ask a </a:t>
            </a:r>
            <a:r>
              <a:rPr lang="en-IN" sz="2400" dirty="0" smtClean="0"/>
              <a:t>neighbour </a:t>
            </a:r>
            <a:r>
              <a:rPr lang="en-IN" sz="2400" dirty="0"/>
              <a:t>or friend to watch your home and take care of your yard to eliminate signs of absence</a:t>
            </a:r>
            <a:r>
              <a:rPr lang="en-IN" sz="2400" dirty="0" smtClean="0"/>
              <a:t>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7669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792088"/>
          </a:xfrm>
        </p:spPr>
        <p:txBody>
          <a:bodyPr>
            <a:noAutofit/>
          </a:bodyPr>
          <a:lstStyle/>
          <a:p>
            <a:r>
              <a:rPr lang="en-US" b="1" dirty="0" smtClean="0"/>
              <a:t>Residential Security System Services in Westchester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636912"/>
            <a:ext cx="8229600" cy="4104456"/>
          </a:xfrm>
        </p:spPr>
        <p:txBody>
          <a:bodyPr/>
          <a:lstStyle/>
          <a:p>
            <a:r>
              <a:rPr lang="en-US" sz="2400" dirty="0" smtClean="0"/>
              <a:t>Sonitec Fire, Security &amp; Video has been </a:t>
            </a:r>
            <a:r>
              <a:rPr lang="en-IN" sz="2400" dirty="0"/>
              <a:t>designing, manufacturing, installing , </a:t>
            </a:r>
            <a:r>
              <a:rPr lang="en-IN" sz="2400" dirty="0">
                <a:hlinkClick r:id="rId2"/>
              </a:rPr>
              <a:t>monitoring</a:t>
            </a:r>
            <a:r>
              <a:rPr lang="en-IN" sz="2400" dirty="0"/>
              <a:t> and servicing both </a:t>
            </a:r>
            <a:r>
              <a:rPr lang="en-IN" sz="2400" dirty="0" smtClean="0"/>
              <a:t>residential </a:t>
            </a:r>
            <a:r>
              <a:rPr lang="en-IN" sz="2400" dirty="0"/>
              <a:t>clients </a:t>
            </a:r>
            <a:r>
              <a:rPr lang="en-IN" sz="2400" dirty="0" smtClean="0"/>
              <a:t>systems for over 40 years.</a:t>
            </a:r>
          </a:p>
          <a:p>
            <a:r>
              <a:rPr lang="en-IN" sz="2400" dirty="0" smtClean="0"/>
              <a:t>We offer </a:t>
            </a:r>
            <a:r>
              <a:rPr lang="en-IN" sz="2400" dirty="0"/>
              <a:t>a full-range of state-of-the-art equipment, technology </a:t>
            </a:r>
            <a:r>
              <a:rPr lang="en-IN" sz="2400" dirty="0" smtClean="0"/>
              <a:t>and </a:t>
            </a:r>
            <a:r>
              <a:rPr lang="en-IN" sz="2400" dirty="0"/>
              <a:t>services to protect </a:t>
            </a:r>
            <a:r>
              <a:rPr lang="en-IN" sz="2400" dirty="0" smtClean="0"/>
              <a:t>your home.</a:t>
            </a:r>
          </a:p>
          <a:p>
            <a:endParaRPr lang="en-IN" sz="2400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26951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endParaRPr lang="en-US" sz="2400" b="1" dirty="0" smtClean="0">
              <a:solidFill>
                <a:schemeClr val="tx1"/>
              </a:solidFill>
            </a:endParaRP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  <a:p>
            <a:pPr algn="ctr"/>
            <a:r>
              <a:rPr lang="en-US" sz="2600" b="1" dirty="0" smtClean="0">
                <a:solidFill>
                  <a:schemeClr val="tx1"/>
                </a:solidFill>
              </a:rPr>
              <a:t>Contact Us:</a:t>
            </a:r>
          </a:p>
          <a:p>
            <a:pPr algn="ctr"/>
            <a:r>
              <a:rPr lang="en-US" sz="2600" b="1" dirty="0" smtClean="0">
                <a:solidFill>
                  <a:schemeClr val="tx1"/>
                </a:solidFill>
              </a:rPr>
              <a:t>Sonitec Fire, Security &amp; Video</a:t>
            </a:r>
          </a:p>
          <a:p>
            <a:pPr algn="ctr"/>
            <a:r>
              <a:rPr lang="en-US" sz="2600" b="1" dirty="0" smtClean="0">
                <a:solidFill>
                  <a:schemeClr val="tx1"/>
                </a:solidFill>
              </a:rPr>
              <a:t>Residential Commercial Security Systems Services</a:t>
            </a:r>
          </a:p>
          <a:p>
            <a:pPr algn="ctr"/>
            <a:r>
              <a:rPr lang="en-US" sz="2600" dirty="0">
                <a:solidFill>
                  <a:schemeClr val="tx1"/>
                </a:solidFill>
              </a:rPr>
              <a:t>22 West Lincoln </a:t>
            </a:r>
            <a:r>
              <a:rPr lang="en-US" sz="2600" dirty="0" smtClean="0">
                <a:solidFill>
                  <a:schemeClr val="tx1"/>
                </a:solidFill>
              </a:rPr>
              <a:t>Avenue </a:t>
            </a:r>
          </a:p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Mt</a:t>
            </a:r>
            <a:r>
              <a:rPr lang="en-US" sz="2600" dirty="0">
                <a:solidFill>
                  <a:schemeClr val="tx1"/>
                </a:solidFill>
              </a:rPr>
              <a:t>. Vernon, NY 10550 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ctr"/>
            <a:r>
              <a:rPr lang="en-US" sz="2600" dirty="0">
                <a:solidFill>
                  <a:schemeClr val="tx1"/>
                </a:solidFill>
              </a:rPr>
              <a:t>Fax: </a:t>
            </a:r>
            <a:r>
              <a:rPr lang="en-US" sz="2600" dirty="0" smtClean="0">
                <a:solidFill>
                  <a:schemeClr val="tx1"/>
                </a:solidFill>
              </a:rPr>
              <a:t>914-667-9887</a:t>
            </a:r>
          </a:p>
          <a:p>
            <a:pPr algn="ctr"/>
            <a:r>
              <a:rPr lang="en-US" sz="2600" dirty="0">
                <a:solidFill>
                  <a:schemeClr val="tx1"/>
                </a:solidFill>
              </a:rPr>
              <a:t>Phone: </a:t>
            </a:r>
            <a:r>
              <a:rPr lang="en-US" sz="2600" dirty="0" smtClean="0">
                <a:solidFill>
                  <a:schemeClr val="tx1"/>
                </a:solidFill>
              </a:rPr>
              <a:t>914-363-0574</a:t>
            </a:r>
          </a:p>
          <a:p>
            <a:pPr algn="ctr"/>
            <a:r>
              <a:rPr lang="en-US" sz="2600" dirty="0">
                <a:solidFill>
                  <a:schemeClr val="tx1"/>
                </a:solidFill>
              </a:rPr>
              <a:t>Email:  </a:t>
            </a:r>
            <a:r>
              <a:rPr lang="en-US" sz="2600" dirty="0" smtClean="0">
                <a:solidFill>
                  <a:schemeClr val="tx1"/>
                </a:solidFill>
                <a:hlinkClick r:id="rId2"/>
              </a:rPr>
              <a:t>info@sonitec.tv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ctr"/>
            <a:r>
              <a:rPr lang="en-US" sz="2600" dirty="0">
                <a:solidFill>
                  <a:schemeClr val="tx1"/>
                </a:solidFill>
                <a:hlinkClick r:id="rId3"/>
              </a:rPr>
              <a:t>http://centralsonitec.com</a:t>
            </a:r>
            <a:r>
              <a:rPr lang="en-US" sz="2600" dirty="0" smtClean="0">
                <a:solidFill>
                  <a:schemeClr val="tx1"/>
                </a:solidFill>
                <a:hlinkClick r:id="rId3"/>
              </a:rPr>
              <a:t>/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ctr"/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en-IN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025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356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Residential Security System Services in Westchester, NY</vt:lpstr>
      <vt:lpstr>PowerPoint Presentation</vt:lpstr>
      <vt:lpstr>Security System Installers in Westchester and Rockland</vt:lpstr>
      <vt:lpstr>Tips for Residential Security</vt:lpstr>
      <vt:lpstr>Tips for Residential Security</vt:lpstr>
      <vt:lpstr>Residential Security System Services in Westchester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VSS</dc:creator>
  <cp:lastModifiedBy>Navya Rani Adepu</cp:lastModifiedBy>
  <cp:revision>14</cp:revision>
  <dcterms:created xsi:type="dcterms:W3CDTF">2015-03-31T10:42:48Z</dcterms:created>
  <dcterms:modified xsi:type="dcterms:W3CDTF">2015-04-25T10:56:40Z</dcterms:modified>
</cp:coreProperties>
</file>